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8085" autoAdjust="0"/>
  </p:normalViewPr>
  <p:slideViewPr>
    <p:cSldViewPr snapToGrid="0">
      <p:cViewPr varScale="1">
        <p:scale>
          <a:sx n="56" d="100"/>
          <a:sy n="56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1E351-E75D-4B91-AA86-D74B10456A86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B11D-C2A4-4C63-89BA-660E29A7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1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individuals who survived fleeing to the jungle and crossing the Mekong arrived in refugee camps in Thailand. The largest of these camps was Ban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Vinai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. While refugee camps are meant to be temporary, by 1986 life at Ban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Vinai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had become semi-permanent, with the average length of stay in the camp approaching seven years. Overcrowding, disease, and hunger were constant challenges. 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57" name="Google Shape;15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ChongCher’s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full story can be found at: http://www.hearherelacrosse.org/story/lee_chong_cher_1/?storyid=30167</a:t>
            </a:r>
          </a:p>
        </p:txBody>
      </p:sp>
      <p:sp>
        <p:nvSpPr>
          <p:cNvPr id="166" name="Google Shape;16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latin typeface="Georgia" panose="02040502050405020303" pitchFamily="18" charset="0"/>
              </a:rPr>
              <a:t>Follow up questions depending on student answers could include: What do these pictures represent for you? Do you have pictures that represent an uncertain time in your life? How do they make you feel? </a:t>
            </a:r>
            <a:endParaRPr sz="12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Approximately 90% of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refugees who fled Laos were resettled in the United States, owing to the alliance between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and the U.S. during the Vietnam War. 84% of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-American population is concentrated in just three states: California, Minnesota, and Wisconsin. There is estimated to be 184,000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individuals in the United States. The last resettlement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refugees from Thailand occurred in 2004. </a:t>
            </a:r>
            <a:endParaRPr dirty="0">
              <a:latin typeface="Georgia" panose="020405020504050203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Picture from: http://www.hmoobagency.org/</a:t>
            </a:r>
            <a:endParaRPr dirty="0">
              <a:latin typeface="Georgia" panose="020405020504050203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There are about 2,800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individuals living in La Crosse county, as of 2014. Today, we have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Hmoob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 </a:t>
            </a:r>
            <a:r>
              <a:rPr lang="en-US" dirty="0">
                <a:latin typeface="Georgia" panose="02040502050405020303" pitchFamily="18" charset="0"/>
              </a:rPr>
              <a:t>Cultural and Community Agency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near Walmart 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83" name="Google Shape;18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Tony’s full story can be found at: http://www.hearherelacrosse.org/story/yang_nauhouatony_1/?storyid=30181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92" name="Google Shape;19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209" name="Google Shape;20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</a:t>
            </a:fld>
            <a:endParaRPr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216" name="Google Shape;2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369B6-E846-46AE-BB1D-7BD4B27FE2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F77F-0AAD-437E-9FB7-4401E86F0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627BFF-BAFE-47AF-8002-81E2D77CC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FEE6E-70FA-4B28-9C08-51E703C1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E14EC-B6AD-4788-A946-0E39BD70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F1A0B-3329-4B09-9C01-8C677B5E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3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C7C8-4524-4F2D-9116-18AAE250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A43EB-BCB8-4E37-BCAC-CD40D9A90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26E06-D9EE-494B-9EE9-E214D1ECD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C101E-7CE7-452D-BF5E-FBC16E75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32E3B-56D9-4C67-864B-B5CB5190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4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A93D9B-2990-4B18-B014-F59FDE95E0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3F04A-83CC-4873-8F85-446B45F07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1DDF4-8975-414E-8DF6-8BF9A13B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7CE4F-DC85-49EB-B828-588FFE96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B5621-2119-4652-8FC6-11D9D58A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4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6DFA-01D1-478F-BC42-628E2D22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D3652-FE84-48C0-BF11-01D4E420B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C1CCD-3ACA-4B5A-805B-4A2CC5D5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D5E1-240C-44F3-9B06-05D330C1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9A7C4-A40A-4F9D-9E1E-E6146935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C06E-3B03-4FA2-9826-C521B18C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C6F8E-5CE8-4199-A925-593046638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76A57-1505-4A25-B0AA-594689E8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50EA3-4A71-4E19-B258-BD8175B9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2E247-87EE-49A9-8FE1-E4DE5D01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3F40-7901-494A-9CCF-37C69F88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2ED7F-AFBA-48AD-A917-EF710865D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B137B-E3C3-48C9-8151-B51E6E288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59564-A288-405C-BB45-3ECAEE2E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B456C-F4FC-465A-B914-68EB0C53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95F65-5B93-422B-8E32-001DF924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0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E1B7-71CA-445F-BE71-AED3C12D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2AA8B-8303-4682-8D6A-46FD80880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A6754-5821-406A-9286-15BC0FEC9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5EED4E-8EA6-461B-9450-46671E83BC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DB983A-90F7-4783-8F81-144496E12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630025-3ECA-4891-B087-C00A5A0B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31EA3-A787-40FF-854E-91F6AEB2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D10CA-D1E6-4F15-A4F1-271FD172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3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498E-35D5-424A-8FE4-4FF539D5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24837-EB19-44D5-AB54-F7A049CF4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50D91-83AF-4533-817A-DFD1AB63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59323-E755-48E1-ACD9-8F63456C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0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4E2A2-A0AB-4DD7-8F12-F16699F8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1EDA7-5D9E-4208-BB42-797242B2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7417B-C544-42FE-97B2-CFC1B658A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B778-F53D-403B-B101-AB7A90AC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BBD8-E35D-45E0-84DB-10609EA2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931BE-989E-40E5-889F-53FCF121E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D34C4-83CD-4706-9B1D-157ECC37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71824-8B58-41DD-B385-E2CAB78C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B4503-1F90-4F9A-B587-03FC1785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0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ED21-E8A1-41DB-919D-5F6F5CAD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EFC143-20EC-488A-A1E5-82049A463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30803-263D-4DD3-8D04-14DBF39CB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91D65-8CE6-4103-A1DA-614BC28CB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46AAE-65C7-4CE9-A221-3BF51F51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D2B1A-418B-4B83-A6BF-72705A8D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2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4E81CB-028E-40B1-8AA9-7AF6BBFE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FEF41-6575-4494-B336-E04E60C8C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DE24B-2AAA-494F-B197-0D8AAF81C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6EA9F-E350-49A0-9A70-C32F6318463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FB160-0427-4D16-9E41-B035707B9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42CC9-6CF2-4858-9ADE-7A437E9EB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9C810-B982-4792-A963-48E28EF5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3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HearHereLaCrosse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0" y="459581"/>
            <a:ext cx="12191998" cy="1325563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Ban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Vinai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Refugee Camp</a:t>
            </a:r>
            <a:endParaRPr dirty="0"/>
          </a:p>
        </p:txBody>
      </p:sp>
      <p:sp>
        <p:nvSpPr>
          <p:cNvPr id="161" name="Google Shape;161;p21"/>
          <p:cNvSpPr txBox="1"/>
          <p:nvPr/>
        </p:nvSpPr>
        <p:spPr>
          <a:xfrm>
            <a:off x="6234546" y="2211186"/>
            <a:ext cx="5735782" cy="399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Definition of a refugee: a person who has been forced to leave their country in order to escape war, persecution, or natural disaster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Ban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Vinai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Refugee Camp was the largest of the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Hmoob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camps in Thailand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Difficult living conditions 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1" descr="Image result for ban vinai refugee camp map"/>
          <p:cNvPicPr preferRelativeResize="0"/>
          <p:nvPr/>
        </p:nvPicPr>
        <p:blipFill rotWithShape="1">
          <a:blip r:embed="rId3">
            <a:alphaModFix/>
          </a:blip>
          <a:srcRect l="22646"/>
          <a:stretch/>
        </p:blipFill>
        <p:spPr>
          <a:xfrm>
            <a:off x="685104" y="2499895"/>
            <a:ext cx="5122719" cy="3421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0" y="459581"/>
            <a:ext cx="12191998" cy="1325563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1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Hear, Here 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Story: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ChongCher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Lee</a:t>
            </a:r>
            <a:endParaRPr dirty="0"/>
          </a:p>
        </p:txBody>
      </p:sp>
      <p:sp>
        <p:nvSpPr>
          <p:cNvPr id="170" name="Google Shape;170;p22"/>
          <p:cNvSpPr/>
          <p:nvPr/>
        </p:nvSpPr>
        <p:spPr>
          <a:xfrm>
            <a:off x="835572" y="2439285"/>
            <a:ext cx="5880537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ChongCher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Lee is reminded of the uncertainty of life in the Ban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Vinai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Refugee Camp and the tremendous changes he has experienced throughout life.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This story’s recording is located at Hmong’s Golden Egg Rolls. 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</a:br>
            <a:br>
              <a:rPr lang="en-US" sz="1800" b="0" i="0" u="sng" strike="noStrike" cap="none" dirty="0">
                <a:solidFill>
                  <a:schemeClr val="hlink"/>
                </a:solidFill>
                <a:latin typeface="Arvo"/>
                <a:ea typeface="Arvo"/>
                <a:cs typeface="Arvo"/>
                <a:sym typeface="Arvo"/>
                <a:hlinkClick r:id="rId5"/>
              </a:rPr>
            </a:br>
            <a:endParaRPr sz="18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Lee_ChongCher">
            <a:hlinkClick r:id="" action="ppaction://media"/>
            <a:extLst>
              <a:ext uri="{FF2B5EF4-FFF2-40B4-BE49-F238E27FC236}">
                <a16:creationId xmlns:a16="http://schemas.microsoft.com/office/drawing/2014/main" id="{B60D35AB-7F3F-4F81-8748-EEE91E618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8140" y="2439285"/>
            <a:ext cx="3828288" cy="3828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;p13">
            <a:extLst>
              <a:ext uri="{FF2B5EF4-FFF2-40B4-BE49-F238E27FC236}">
                <a16:creationId xmlns:a16="http://schemas.microsoft.com/office/drawing/2014/main" id="{4FF91E4E-3F03-4A09-9E08-0EAF219FF3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0" y="515925"/>
            <a:ext cx="12191999" cy="3824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>
            <a:spLocks noGrp="1"/>
          </p:cNvSpPr>
          <p:nvPr>
            <p:ph type="ctrTitle"/>
          </p:nvPr>
        </p:nvSpPr>
        <p:spPr>
          <a:xfrm>
            <a:off x="5144429" y="1270765"/>
            <a:ext cx="801856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Georgia"/>
              <a:buNone/>
            </a:pPr>
            <a:r>
              <a:rPr lang="en-US" sz="72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Discussion</a:t>
            </a:r>
            <a:endParaRPr dirty="0"/>
          </a:p>
        </p:txBody>
      </p:sp>
      <p:sp>
        <p:nvSpPr>
          <p:cNvPr id="177" name="Google Shape;177;p23"/>
          <p:cNvSpPr/>
          <p:nvPr/>
        </p:nvSpPr>
        <p:spPr>
          <a:xfrm>
            <a:off x="312625" y="515925"/>
            <a:ext cx="6119706" cy="605069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472848" y="725215"/>
            <a:ext cx="5786061" cy="568887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1175735" y="1341172"/>
            <a:ext cx="4380300" cy="4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What was the significance of the picture of Ban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Vinai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Refugee Camp to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ChongCher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? Are there pictures that are important to you in your life?</a:t>
            </a:r>
            <a:endParaRPr sz="3600"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838200" y="2141537"/>
            <a:ext cx="51369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90% of the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Hmoob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refugees from Laos were resettled in the United States.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184,000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Hmoob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-Americans today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84% of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Hmoob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-Americans are in three states: California, Minnesota, and Wisconsin. </a:t>
            </a:r>
            <a:endParaRPr dirty="0"/>
          </a:p>
        </p:txBody>
      </p:sp>
      <p:sp>
        <p:nvSpPr>
          <p:cNvPr id="187" name="Google Shape;187;p24"/>
          <p:cNvSpPr/>
          <p:nvPr/>
        </p:nvSpPr>
        <p:spPr>
          <a:xfrm>
            <a:off x="0" y="459581"/>
            <a:ext cx="12191998" cy="1325563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Hmoob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Immigration to La Crosse</a:t>
            </a:r>
            <a:endParaRPr dirty="0"/>
          </a:p>
        </p:txBody>
      </p:sp>
      <p:pic>
        <p:nvPicPr>
          <p:cNvPr id="188" name="Google Shape;188;p24" descr="HCC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9" y="2948016"/>
            <a:ext cx="5327499" cy="2124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>
          <a:xfrm>
            <a:off x="0" y="459581"/>
            <a:ext cx="12191998" cy="1325563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1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Hear, Here 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Story: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Nauhoua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(Tony) Yang</a:t>
            </a:r>
            <a:endParaRPr dirty="0"/>
          </a:p>
        </p:txBody>
      </p:sp>
      <p:sp>
        <p:nvSpPr>
          <p:cNvPr id="196" name="Google Shape;196;p25"/>
          <p:cNvSpPr/>
          <p:nvPr/>
        </p:nvSpPr>
        <p:spPr>
          <a:xfrm>
            <a:off x="504305" y="2428101"/>
            <a:ext cx="559169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Nauhoua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(Tony) Yang had to adjust from living in a refugee camp in Thailand to a city in America. Tony’s life in La Crosse started in a house on Vine Street, which he remembers fondly.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This story’s recording is located at the Corner of 10th St. and Vine St.</a:t>
            </a:r>
            <a:endParaRPr sz="28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Yang_Tony">
            <a:hlinkClick r:id="" action="ppaction://media"/>
            <a:extLst>
              <a:ext uri="{FF2B5EF4-FFF2-40B4-BE49-F238E27FC236}">
                <a16:creationId xmlns:a16="http://schemas.microsoft.com/office/drawing/2014/main" id="{63D26757-FE90-443E-BFB7-5DA92B183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952" y="2246376"/>
            <a:ext cx="3883152" cy="3883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;p13">
            <a:extLst>
              <a:ext uri="{FF2B5EF4-FFF2-40B4-BE49-F238E27FC236}">
                <a16:creationId xmlns:a16="http://schemas.microsoft.com/office/drawing/2014/main" id="{08BB3CEB-FF8A-478D-856D-992A1E3F50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" y="515925"/>
            <a:ext cx="12191999" cy="382403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>
            <a:spLocks noGrp="1"/>
          </p:cNvSpPr>
          <p:nvPr>
            <p:ph type="ctrTitle"/>
          </p:nvPr>
        </p:nvSpPr>
        <p:spPr>
          <a:xfrm>
            <a:off x="5107853" y="1234141"/>
            <a:ext cx="801856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Georgia"/>
              <a:buNone/>
            </a:pPr>
            <a:r>
              <a:rPr lang="en-US" sz="72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Discussion</a:t>
            </a:r>
            <a:endParaRPr dirty="0"/>
          </a:p>
        </p:txBody>
      </p:sp>
      <p:sp>
        <p:nvSpPr>
          <p:cNvPr id="203" name="Google Shape;203;p26"/>
          <p:cNvSpPr/>
          <p:nvPr/>
        </p:nvSpPr>
        <p:spPr>
          <a:xfrm>
            <a:off x="312625" y="515925"/>
            <a:ext cx="6119706" cy="605069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6"/>
          <p:cNvSpPr/>
          <p:nvPr/>
        </p:nvSpPr>
        <p:spPr>
          <a:xfrm>
            <a:off x="472848" y="725215"/>
            <a:ext cx="5786061" cy="568887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1182328" y="1695847"/>
            <a:ext cx="4380300" cy="4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What were some of the differences Tony listed between his life in a refugee camp and his life in America? Can you think of other differences that might exist that he had not named?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/>
          <p:nvPr/>
        </p:nvSpPr>
        <p:spPr>
          <a:xfrm>
            <a:off x="0" y="459581"/>
            <a:ext cx="12191998" cy="1325563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1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Hear, Here 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Story: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Xong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Xiong</a:t>
            </a:r>
            <a:endParaRPr sz="48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762000" y="2578608"/>
            <a:ext cx="6693408" cy="4271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The hardships of war that continue to affect the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Hmoob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community led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Xong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Xiong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and other activists to protest the Iraq War by sitting in at Congressman Ron Kind’s office.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Xong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describes why she opposed the war, and how authorities handled the protest.</a:t>
            </a:r>
            <a:endParaRPr sz="2400" dirty="0">
              <a:latin typeface="Georgia" panose="020405020504050203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This story’s recording is located at 200 5</a:t>
            </a:r>
            <a:r>
              <a:rPr lang="en-US" sz="2400" b="0" i="0" u="none" strike="noStrike" cap="none" baseline="300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th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Ave South. </a:t>
            </a:r>
            <a:endParaRPr sz="24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Xiong_Xong">
            <a:hlinkClick r:id="" action="ppaction://media"/>
            <a:extLst>
              <a:ext uri="{FF2B5EF4-FFF2-40B4-BE49-F238E27FC236}">
                <a16:creationId xmlns:a16="http://schemas.microsoft.com/office/drawing/2014/main" id="{FC8F4AD6-C5FB-4BED-8A0D-0DF56408F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5760" y="2319528"/>
            <a:ext cx="3700272" cy="3700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8;p13">
            <a:extLst>
              <a:ext uri="{FF2B5EF4-FFF2-40B4-BE49-F238E27FC236}">
                <a16:creationId xmlns:a16="http://schemas.microsoft.com/office/drawing/2014/main" id="{CBCFF278-7658-411F-999A-202DCD1867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0" y="515925"/>
            <a:ext cx="12191999" cy="382403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>
            <a:spLocks noGrp="1"/>
          </p:cNvSpPr>
          <p:nvPr>
            <p:ph type="ctrTitle"/>
          </p:nvPr>
        </p:nvSpPr>
        <p:spPr>
          <a:xfrm>
            <a:off x="5126141" y="1422649"/>
            <a:ext cx="801856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Georgia"/>
              <a:buNone/>
            </a:pPr>
            <a:r>
              <a:rPr lang="en-US" sz="72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Discussion</a:t>
            </a:r>
            <a:endParaRPr dirty="0"/>
          </a:p>
        </p:txBody>
      </p:sp>
      <p:sp>
        <p:nvSpPr>
          <p:cNvPr id="220" name="Google Shape;220;p28"/>
          <p:cNvSpPr/>
          <p:nvPr/>
        </p:nvSpPr>
        <p:spPr>
          <a:xfrm>
            <a:off x="312625" y="515925"/>
            <a:ext cx="6119706" cy="605069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472848" y="725215"/>
            <a:ext cx="5786061" cy="568887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1175785" y="1619522"/>
            <a:ext cx="4380186" cy="404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1175785" y="1695788"/>
            <a:ext cx="4380186" cy="404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37"/>
              <a:buFont typeface="Arial"/>
              <a:buNone/>
            </a:pPr>
            <a:r>
              <a:rPr lang="en-US" sz="3237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How did the </a:t>
            </a:r>
            <a:r>
              <a:rPr lang="en-US" sz="3237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Hmoob</a:t>
            </a:r>
            <a:r>
              <a:rPr lang="en-US" sz="3237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experience with war influence </a:t>
            </a:r>
            <a:r>
              <a:rPr lang="en-US" sz="3237" dirty="0" err="1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Xong’s</a:t>
            </a:r>
            <a:r>
              <a:rPr lang="en-US" sz="3237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decision to protest? How does the way she thinks about war and experiences war compare to how you view or experience war?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7411D7-3AEF-47CF-ADFE-1125DA08D067}"/>
              </a:ext>
            </a:extLst>
          </p:cNvPr>
          <p:cNvSpPr/>
          <p:nvPr/>
        </p:nvSpPr>
        <p:spPr>
          <a:xfrm>
            <a:off x="0" y="475127"/>
            <a:ext cx="12191998" cy="1325563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Conclusion- Think, Pair, 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806FC-41FA-4E40-A7DC-5FF0E01C49BD}"/>
              </a:ext>
            </a:extLst>
          </p:cNvPr>
          <p:cNvSpPr txBox="1"/>
          <p:nvPr/>
        </p:nvSpPr>
        <p:spPr>
          <a:xfrm>
            <a:off x="413391" y="2442710"/>
            <a:ext cx="11365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What is one thing that you learned from this lesson?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What is one thing that surprised or resonated with you from this lesson?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What is one thing you want to know more about after this lesson?</a:t>
            </a:r>
          </a:p>
        </p:txBody>
      </p:sp>
    </p:spTree>
    <p:extLst>
      <p:ext uri="{BB962C8B-B14F-4D97-AF65-F5344CB8AC3E}">
        <p14:creationId xmlns:p14="http://schemas.microsoft.com/office/powerpoint/2010/main" val="3586710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Microsoft Office PowerPoint</Application>
  <PresentationFormat>Widescreen</PresentationFormat>
  <Paragraphs>45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Arvo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Discussion</vt:lpstr>
      <vt:lpstr>PowerPoint Presentation</vt:lpstr>
      <vt:lpstr>PowerPoint Presentation</vt:lpstr>
      <vt:lpstr>Discussion</vt:lpstr>
      <vt:lpstr>PowerPoint Presentation</vt:lpstr>
      <vt:lpstr>Discussion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Krueger</dc:creator>
  <cp:lastModifiedBy>Sara Krueger</cp:lastModifiedBy>
  <cp:revision>1</cp:revision>
  <dcterms:created xsi:type="dcterms:W3CDTF">2018-08-15T23:09:30Z</dcterms:created>
  <dcterms:modified xsi:type="dcterms:W3CDTF">2018-08-15T23:10:19Z</dcterms:modified>
</cp:coreProperties>
</file>